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346" r:id="rId5"/>
    <p:sldId id="438" r:id="rId6"/>
    <p:sldId id="431" r:id="rId7"/>
    <p:sldId id="419" r:id="rId8"/>
    <p:sldId id="420" r:id="rId9"/>
    <p:sldId id="301" r:id="rId10"/>
    <p:sldId id="306" r:id="rId11"/>
    <p:sldId id="304" r:id="rId12"/>
    <p:sldId id="314" r:id="rId13"/>
    <p:sldId id="315" r:id="rId14"/>
    <p:sldId id="320" r:id="rId15"/>
    <p:sldId id="441" r:id="rId16"/>
    <p:sldId id="433" r:id="rId17"/>
    <p:sldId id="425" r:id="rId18"/>
    <p:sldId id="424" r:id="rId19"/>
    <p:sldId id="426" r:id="rId20"/>
    <p:sldId id="442" r:id="rId21"/>
    <p:sldId id="434" r:id="rId22"/>
    <p:sldId id="427" r:id="rId23"/>
    <p:sldId id="429" r:id="rId24"/>
    <p:sldId id="394" r:id="rId25"/>
    <p:sldId id="417" r:id="rId26"/>
    <p:sldId id="435" r:id="rId27"/>
    <p:sldId id="436" r:id="rId28"/>
    <p:sldId id="428" r:id="rId29"/>
    <p:sldId id="437" r:id="rId30"/>
    <p:sldId id="430" r:id="rId31"/>
    <p:sldId id="439" r:id="rId32"/>
    <p:sldId id="421" r:id="rId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F17"/>
    <a:srgbClr val="A7FF00"/>
    <a:srgbClr val="000644"/>
    <a:srgbClr val="B8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BA87EA-3DA6-D5B3-52B1-F7BC13AB67CB}" v="2" dt="2021-10-30T15:55:15.627"/>
    <p1510:client id="{A3652CDB-D345-4DCD-A5F1-C4130086D522}" v="17" dt="2021-10-20T20:08:57.249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7" y="1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S::s.weijermars@yuverta.nl::2933e1d2-70ff-47b3-ad61-d61e32fda646" providerId="AD" clId="Web-{5FBA87EA-3DA6-D5B3-52B1-F7BC13AB67CB}"/>
    <pc:docChg chg="modSld">
      <pc:chgData name="Stijn Weijermars" userId="S::s.weijermars@yuverta.nl::2933e1d2-70ff-47b3-ad61-d61e32fda646" providerId="AD" clId="Web-{5FBA87EA-3DA6-D5B3-52B1-F7BC13AB67CB}" dt="2021-10-30T15:55:15.627" v="1" actId="1076"/>
      <pc:docMkLst>
        <pc:docMk/>
      </pc:docMkLst>
      <pc:sldChg chg="modSp">
        <pc:chgData name="Stijn Weijermars" userId="S::s.weijermars@yuverta.nl::2933e1d2-70ff-47b3-ad61-d61e32fda646" providerId="AD" clId="Web-{5FBA87EA-3DA6-D5B3-52B1-F7BC13AB67CB}" dt="2021-10-30T15:55:15.627" v="1" actId="1076"/>
        <pc:sldMkLst>
          <pc:docMk/>
          <pc:sldMk cId="2601814164" sldId="434"/>
        </pc:sldMkLst>
        <pc:picChg chg="mod">
          <ac:chgData name="Stijn Weijermars" userId="S::s.weijermars@yuverta.nl::2933e1d2-70ff-47b3-ad61-d61e32fda646" providerId="AD" clId="Web-{5FBA87EA-3DA6-D5B3-52B1-F7BC13AB67CB}" dt="2021-10-30T15:55:15.627" v="1" actId="1076"/>
          <ac:picMkLst>
            <pc:docMk/>
            <pc:sldMk cId="2601814164" sldId="434"/>
            <ac:picMk id="6" creationId="{571DAE6F-A5AA-4F35-BE82-935CFA8A546E}"/>
          </ac:picMkLst>
        </pc:picChg>
      </pc:sldChg>
    </pc:docChg>
  </pc:docChgLst>
  <pc:docChgLst>
    <pc:chgData name="Stijn Weijermars" userId="2933e1d2-70ff-47b3-ad61-d61e32fda646" providerId="ADAL" clId="{A3652CDB-D345-4DCD-A5F1-C4130086D522}"/>
    <pc:docChg chg="custSel addSld delSld modSld sldOrd">
      <pc:chgData name="Stijn Weijermars" userId="2933e1d2-70ff-47b3-ad61-d61e32fda646" providerId="ADAL" clId="{A3652CDB-D345-4DCD-A5F1-C4130086D522}" dt="2021-10-21T09:09:45.046" v="596" actId="20577"/>
      <pc:docMkLst>
        <pc:docMk/>
      </pc:docMkLst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1800193319" sldId="294"/>
        </pc:sldMkLst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2934698607" sldId="295"/>
        </pc:sldMkLst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955066501" sldId="296"/>
        </pc:sldMkLst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2753675230" sldId="297"/>
        </pc:sldMkLst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1234891219" sldId="298"/>
        </pc:sldMkLst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811004217" sldId="300"/>
        </pc:sldMkLst>
      </pc:sldChg>
      <pc:sldChg chg="addSp delSp modSp del mod">
        <pc:chgData name="Stijn Weijermars" userId="2933e1d2-70ff-47b3-ad61-d61e32fda646" providerId="ADAL" clId="{A3652CDB-D345-4DCD-A5F1-C4130086D522}" dt="2021-10-20T20:00:02.270" v="336" actId="1076"/>
        <pc:sldMkLst>
          <pc:docMk/>
          <pc:sldMk cId="1450614088" sldId="301"/>
        </pc:sldMkLst>
        <pc:spChg chg="del">
          <ac:chgData name="Stijn Weijermars" userId="2933e1d2-70ff-47b3-ad61-d61e32fda646" providerId="ADAL" clId="{A3652CDB-D345-4DCD-A5F1-C4130086D522}" dt="2021-10-20T19:59:53.772" v="335" actId="478"/>
          <ac:spMkLst>
            <pc:docMk/>
            <pc:sldMk cId="1450614088" sldId="301"/>
            <ac:spMk id="2" creationId="{4AB275F3-91B9-4E8A-A53E-0340A8630575}"/>
          </ac:spMkLst>
        </pc:spChg>
        <pc:spChg chg="del">
          <ac:chgData name="Stijn Weijermars" userId="2933e1d2-70ff-47b3-ad61-d61e32fda646" providerId="ADAL" clId="{A3652CDB-D345-4DCD-A5F1-C4130086D522}" dt="2021-10-20T19:58:38.344" v="328"/>
          <ac:spMkLst>
            <pc:docMk/>
            <pc:sldMk cId="1450614088" sldId="301"/>
            <ac:spMk id="3" creationId="{F843B861-E2A1-49E4-AD66-99FCBA0AD642}"/>
          </ac:spMkLst>
        </pc:spChg>
        <pc:spChg chg="add del mod">
          <ac:chgData name="Stijn Weijermars" userId="2933e1d2-70ff-47b3-ad61-d61e32fda646" providerId="ADAL" clId="{A3652CDB-D345-4DCD-A5F1-C4130086D522}" dt="2021-10-20T19:59:50.884" v="334" actId="478"/>
          <ac:spMkLst>
            <pc:docMk/>
            <pc:sldMk cId="1450614088" sldId="301"/>
            <ac:spMk id="7" creationId="{80F2DAF2-276D-4219-86AF-999553C37B79}"/>
          </ac:spMkLst>
        </pc:spChg>
        <pc:picChg chg="mod modCrop">
          <ac:chgData name="Stijn Weijermars" userId="2933e1d2-70ff-47b3-ad61-d61e32fda646" providerId="ADAL" clId="{A3652CDB-D345-4DCD-A5F1-C4130086D522}" dt="2021-10-20T19:58:22.007" v="325" actId="732"/>
          <ac:picMkLst>
            <pc:docMk/>
            <pc:sldMk cId="1450614088" sldId="301"/>
            <ac:picMk id="5" creationId="{0A3D9C48-DE11-4700-A193-F0C7E19B24C3}"/>
          </ac:picMkLst>
        </pc:picChg>
        <pc:picChg chg="add del mod modCrop">
          <ac:chgData name="Stijn Weijermars" userId="2933e1d2-70ff-47b3-ad61-d61e32fda646" providerId="ADAL" clId="{A3652CDB-D345-4DCD-A5F1-C4130086D522}" dt="2021-10-20T19:58:58.512" v="331" actId="478"/>
          <ac:picMkLst>
            <pc:docMk/>
            <pc:sldMk cId="1450614088" sldId="301"/>
            <ac:picMk id="6" creationId="{7A38EF2D-4AD5-465E-97A4-D6AA16D2EEC0}"/>
          </ac:picMkLst>
        </pc:picChg>
        <pc:picChg chg="add mod">
          <ac:chgData name="Stijn Weijermars" userId="2933e1d2-70ff-47b3-ad61-d61e32fda646" providerId="ADAL" clId="{A3652CDB-D345-4DCD-A5F1-C4130086D522}" dt="2021-10-20T20:00:02.270" v="336" actId="1076"/>
          <ac:picMkLst>
            <pc:docMk/>
            <pc:sldMk cId="1450614088" sldId="301"/>
            <ac:picMk id="8" creationId="{02F23638-CEB5-4934-809D-6264E5D26178}"/>
          </ac:picMkLst>
        </pc:picChg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265648939" sldId="302"/>
        </pc:sldMkLst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1718477154" sldId="303"/>
        </pc:sldMkLst>
      </pc:sldChg>
      <pc:sldChg chg="addSp modSp del mod">
        <pc:chgData name="Stijn Weijermars" userId="2933e1d2-70ff-47b3-ad61-d61e32fda646" providerId="ADAL" clId="{A3652CDB-D345-4DCD-A5F1-C4130086D522}" dt="2021-10-20T20:00:31.366" v="342" actId="1076"/>
        <pc:sldMkLst>
          <pc:docMk/>
          <pc:sldMk cId="2600870035" sldId="304"/>
        </pc:sldMkLst>
        <pc:picChg chg="mod modCrop">
          <ac:chgData name="Stijn Weijermars" userId="2933e1d2-70ff-47b3-ad61-d61e32fda646" providerId="ADAL" clId="{A3652CDB-D345-4DCD-A5F1-C4130086D522}" dt="2021-10-20T20:00:31.366" v="342" actId="1076"/>
          <ac:picMkLst>
            <pc:docMk/>
            <pc:sldMk cId="2600870035" sldId="304"/>
            <ac:picMk id="5" creationId="{F2D63B24-6BF7-4DE5-AC72-92C58413F6EB}"/>
          </ac:picMkLst>
        </pc:picChg>
        <pc:picChg chg="add mod">
          <ac:chgData name="Stijn Weijermars" userId="2933e1d2-70ff-47b3-ad61-d61e32fda646" providerId="ADAL" clId="{A3652CDB-D345-4DCD-A5F1-C4130086D522}" dt="2021-10-20T20:00:20.743" v="340" actId="1076"/>
          <ac:picMkLst>
            <pc:docMk/>
            <pc:sldMk cId="2600870035" sldId="304"/>
            <ac:picMk id="6" creationId="{72154CF7-8BF4-4138-8328-73E53C4AA24E}"/>
          </ac:picMkLst>
        </pc:picChg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3880868199" sldId="305"/>
        </pc:sldMkLst>
      </pc:sldChg>
      <pc:sldChg chg="addSp modSp del mod">
        <pc:chgData name="Stijn Weijermars" userId="2933e1d2-70ff-47b3-ad61-d61e32fda646" providerId="ADAL" clId="{A3652CDB-D345-4DCD-A5F1-C4130086D522}" dt="2021-10-20T20:00:11.990" v="338" actId="1076"/>
        <pc:sldMkLst>
          <pc:docMk/>
          <pc:sldMk cId="2499328691" sldId="306"/>
        </pc:sldMkLst>
        <pc:picChg chg="mod modCrop">
          <ac:chgData name="Stijn Weijermars" userId="2933e1d2-70ff-47b3-ad61-d61e32fda646" providerId="ADAL" clId="{A3652CDB-D345-4DCD-A5F1-C4130086D522}" dt="2021-10-20T19:58:03.630" v="323" actId="1076"/>
          <ac:picMkLst>
            <pc:docMk/>
            <pc:sldMk cId="2499328691" sldId="306"/>
            <ac:picMk id="5" creationId="{82B184A2-819E-43DD-8804-5F654EAF35C2}"/>
          </ac:picMkLst>
        </pc:picChg>
        <pc:picChg chg="add mod">
          <ac:chgData name="Stijn Weijermars" userId="2933e1d2-70ff-47b3-ad61-d61e32fda646" providerId="ADAL" clId="{A3652CDB-D345-4DCD-A5F1-C4130086D522}" dt="2021-10-20T20:00:11.990" v="338" actId="1076"/>
          <ac:picMkLst>
            <pc:docMk/>
            <pc:sldMk cId="2499328691" sldId="306"/>
            <ac:picMk id="6" creationId="{3E250443-646A-427B-BEEA-C57AE36550EB}"/>
          </ac:picMkLst>
        </pc:picChg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3286767211" sldId="307"/>
        </pc:sldMkLst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4281402528" sldId="308"/>
        </pc:sldMkLst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2366441629" sldId="309"/>
        </pc:sldMkLst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3023945227" sldId="310"/>
        </pc:sldMkLst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223265528" sldId="311"/>
        </pc:sldMkLst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4090525569" sldId="313"/>
        </pc:sldMkLst>
      </pc:sldChg>
      <pc:sldChg chg="modSp del mod">
        <pc:chgData name="Stijn Weijermars" userId="2933e1d2-70ff-47b3-ad61-d61e32fda646" providerId="ADAL" clId="{A3652CDB-D345-4DCD-A5F1-C4130086D522}" dt="2021-10-20T19:54:49.635" v="287" actId="1076"/>
        <pc:sldMkLst>
          <pc:docMk/>
          <pc:sldMk cId="2172339976" sldId="314"/>
        </pc:sldMkLst>
        <pc:picChg chg="mod">
          <ac:chgData name="Stijn Weijermars" userId="2933e1d2-70ff-47b3-ad61-d61e32fda646" providerId="ADAL" clId="{A3652CDB-D345-4DCD-A5F1-C4130086D522}" dt="2021-10-20T19:54:49.635" v="287" actId="1076"/>
          <ac:picMkLst>
            <pc:docMk/>
            <pc:sldMk cId="2172339976" sldId="314"/>
            <ac:picMk id="5" creationId="{2661BBC8-E5CD-4B2F-82BA-B31A84902922}"/>
          </ac:picMkLst>
        </pc:picChg>
      </pc:sldChg>
      <pc:sldChg chg="modSp del mod">
        <pc:chgData name="Stijn Weijermars" userId="2933e1d2-70ff-47b3-ad61-d61e32fda646" providerId="ADAL" clId="{A3652CDB-D345-4DCD-A5F1-C4130086D522}" dt="2021-10-20T20:01:18.142" v="347" actId="1076"/>
        <pc:sldMkLst>
          <pc:docMk/>
          <pc:sldMk cId="1551499835" sldId="315"/>
        </pc:sldMkLst>
        <pc:picChg chg="mod">
          <ac:chgData name="Stijn Weijermars" userId="2933e1d2-70ff-47b3-ad61-d61e32fda646" providerId="ADAL" clId="{A3652CDB-D345-4DCD-A5F1-C4130086D522}" dt="2021-10-20T20:01:18.142" v="347" actId="1076"/>
          <ac:picMkLst>
            <pc:docMk/>
            <pc:sldMk cId="1551499835" sldId="315"/>
            <ac:picMk id="5" creationId="{DF402FC1-3188-4E50-8A49-8DFBFE79E31C}"/>
          </ac:picMkLst>
        </pc:picChg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47158856" sldId="316"/>
        </pc:sldMkLst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2167363177" sldId="319"/>
        </pc:sldMkLst>
      </pc:sldChg>
      <pc:sldChg chg="addSp modSp del mod">
        <pc:chgData name="Stijn Weijermars" userId="2933e1d2-70ff-47b3-ad61-d61e32fda646" providerId="ADAL" clId="{A3652CDB-D345-4DCD-A5F1-C4130086D522}" dt="2021-10-20T20:01:57.062" v="353" actId="1076"/>
        <pc:sldMkLst>
          <pc:docMk/>
          <pc:sldMk cId="2506639734" sldId="320"/>
        </pc:sldMkLst>
        <pc:picChg chg="mod modCrop">
          <ac:chgData name="Stijn Weijermars" userId="2933e1d2-70ff-47b3-ad61-d61e32fda646" providerId="ADAL" clId="{A3652CDB-D345-4DCD-A5F1-C4130086D522}" dt="2021-10-20T20:01:57.062" v="353" actId="1076"/>
          <ac:picMkLst>
            <pc:docMk/>
            <pc:sldMk cId="2506639734" sldId="320"/>
            <ac:picMk id="5" creationId="{1D2956C5-E9A9-4066-88CA-69B872B46533}"/>
          </ac:picMkLst>
        </pc:picChg>
        <pc:picChg chg="add mod">
          <ac:chgData name="Stijn Weijermars" userId="2933e1d2-70ff-47b3-ad61-d61e32fda646" providerId="ADAL" clId="{A3652CDB-D345-4DCD-A5F1-C4130086D522}" dt="2021-10-20T20:01:27.797" v="348"/>
          <ac:picMkLst>
            <pc:docMk/>
            <pc:sldMk cId="2506639734" sldId="320"/>
            <ac:picMk id="6" creationId="{6A737064-8B02-4A63-A1FC-8CD028EF8157}"/>
          </ac:picMkLst>
        </pc:picChg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2730534451" sldId="321"/>
        </pc:sldMkLst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1833380552" sldId="322"/>
        </pc:sldMkLst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3218597620" sldId="323"/>
        </pc:sldMkLst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1973623817" sldId="324"/>
        </pc:sldMkLst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3078187522" sldId="325"/>
        </pc:sldMkLst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393467011" sldId="326"/>
        </pc:sldMkLst>
      </pc:sldChg>
      <pc:sldChg chg="modSp mod">
        <pc:chgData name="Stijn Weijermars" userId="2933e1d2-70ff-47b3-ad61-d61e32fda646" providerId="ADAL" clId="{A3652CDB-D345-4DCD-A5F1-C4130086D522}" dt="2021-10-20T19:13:30.676" v="5" actId="20577"/>
        <pc:sldMkLst>
          <pc:docMk/>
          <pc:sldMk cId="163694343" sldId="346"/>
        </pc:sldMkLst>
        <pc:spChg chg="mod">
          <ac:chgData name="Stijn Weijermars" userId="2933e1d2-70ff-47b3-ad61-d61e32fda646" providerId="ADAL" clId="{A3652CDB-D345-4DCD-A5F1-C4130086D522}" dt="2021-10-20T19:13:30.676" v="5" actId="20577"/>
          <ac:spMkLst>
            <pc:docMk/>
            <pc:sldMk cId="163694343" sldId="346"/>
            <ac:spMk id="6" creationId="{CDB1A3C0-56B0-4A77-BF10-AD535F6312BC}"/>
          </ac:spMkLst>
        </pc:spChg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4114792729" sldId="401"/>
        </pc:sldMkLst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1280119173" sldId="402"/>
        </pc:sldMkLst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3685519263" sldId="404"/>
        </pc:sldMkLst>
      </pc:sldChg>
      <pc:sldChg chg="modSp mod">
        <pc:chgData name="Stijn Weijermars" userId="2933e1d2-70ff-47b3-ad61-d61e32fda646" providerId="ADAL" clId="{A3652CDB-D345-4DCD-A5F1-C4130086D522}" dt="2021-10-20T19:32:51.981" v="35" actId="27636"/>
        <pc:sldMkLst>
          <pc:docMk/>
          <pc:sldMk cId="222233831" sldId="417"/>
        </pc:sldMkLst>
        <pc:spChg chg="mod">
          <ac:chgData name="Stijn Weijermars" userId="2933e1d2-70ff-47b3-ad61-d61e32fda646" providerId="ADAL" clId="{A3652CDB-D345-4DCD-A5F1-C4130086D522}" dt="2021-10-20T19:32:51.981" v="35" actId="27636"/>
          <ac:spMkLst>
            <pc:docMk/>
            <pc:sldMk cId="222233831" sldId="417"/>
            <ac:spMk id="3" creationId="{AD4DF7B0-449E-4DF5-A4DE-3E45540C2C06}"/>
          </ac:spMkLst>
        </pc:spChg>
      </pc:sldChg>
      <pc:sldChg chg="modSp del mod">
        <pc:chgData name="Stijn Weijermars" userId="2933e1d2-70ff-47b3-ad61-d61e32fda646" providerId="ADAL" clId="{A3652CDB-D345-4DCD-A5F1-C4130086D522}" dt="2021-10-20T19:53:29.485" v="278" actId="2696"/>
        <pc:sldMkLst>
          <pc:docMk/>
          <pc:sldMk cId="3256423767" sldId="418"/>
        </pc:sldMkLst>
        <pc:spChg chg="mod">
          <ac:chgData name="Stijn Weijermars" userId="2933e1d2-70ff-47b3-ad61-d61e32fda646" providerId="ADAL" clId="{A3652CDB-D345-4DCD-A5F1-C4130086D522}" dt="2021-10-20T19:32:11.035" v="34" actId="27636"/>
          <ac:spMkLst>
            <pc:docMk/>
            <pc:sldMk cId="3256423767" sldId="418"/>
            <ac:spMk id="3" creationId="{A368D5FE-1349-4A81-BE45-2EAF08C057A3}"/>
          </ac:spMkLst>
        </pc:spChg>
      </pc:sldChg>
      <pc:sldChg chg="addSp delSp modSp mod">
        <pc:chgData name="Stijn Weijermars" userId="2933e1d2-70ff-47b3-ad61-d61e32fda646" providerId="ADAL" clId="{A3652CDB-D345-4DCD-A5F1-C4130086D522}" dt="2021-10-20T19:57:28.069" v="320" actId="1076"/>
        <pc:sldMkLst>
          <pc:docMk/>
          <pc:sldMk cId="1822905730" sldId="419"/>
        </pc:sldMkLst>
        <pc:spChg chg="del mod">
          <ac:chgData name="Stijn Weijermars" userId="2933e1d2-70ff-47b3-ad61-d61e32fda646" providerId="ADAL" clId="{A3652CDB-D345-4DCD-A5F1-C4130086D522}" dt="2021-10-20T19:53:40.873" v="280" actId="478"/>
          <ac:spMkLst>
            <pc:docMk/>
            <pc:sldMk cId="1822905730" sldId="419"/>
            <ac:spMk id="3" creationId="{AEE5CBFA-15BD-4BF3-8B5E-6EB0F9E63514}"/>
          </ac:spMkLst>
        </pc:spChg>
        <pc:spChg chg="add mod">
          <ac:chgData name="Stijn Weijermars" userId="2933e1d2-70ff-47b3-ad61-d61e32fda646" providerId="ADAL" clId="{A3652CDB-D345-4DCD-A5F1-C4130086D522}" dt="2021-10-20T19:57:28.069" v="320" actId="1076"/>
          <ac:spMkLst>
            <pc:docMk/>
            <pc:sldMk cId="1822905730" sldId="419"/>
            <ac:spMk id="4" creationId="{2B56006D-BD02-468E-91D8-B9F5868936A7}"/>
          </ac:spMkLst>
        </pc:spChg>
        <pc:picChg chg="mod">
          <ac:chgData name="Stijn Weijermars" userId="2933e1d2-70ff-47b3-ad61-d61e32fda646" providerId="ADAL" clId="{A3652CDB-D345-4DCD-A5F1-C4130086D522}" dt="2021-10-20T19:57:22.429" v="319" actId="1076"/>
          <ac:picMkLst>
            <pc:docMk/>
            <pc:sldMk cId="1822905730" sldId="419"/>
            <ac:picMk id="5" creationId="{B3D85EF9-571D-406F-9E2A-CBDEC0889F38}"/>
          </ac:picMkLst>
        </pc:picChg>
      </pc:sldChg>
      <pc:sldChg chg="modSp mod">
        <pc:chgData name="Stijn Weijermars" userId="2933e1d2-70ff-47b3-ad61-d61e32fda646" providerId="ADAL" clId="{A3652CDB-D345-4DCD-A5F1-C4130086D522}" dt="2021-10-20T20:36:54.122" v="556" actId="14100"/>
        <pc:sldMkLst>
          <pc:docMk/>
          <pc:sldMk cId="75133006" sldId="421"/>
        </pc:sldMkLst>
        <pc:spChg chg="mod">
          <ac:chgData name="Stijn Weijermars" userId="2933e1d2-70ff-47b3-ad61-d61e32fda646" providerId="ADAL" clId="{A3652CDB-D345-4DCD-A5F1-C4130086D522}" dt="2021-10-20T20:36:54.122" v="556" actId="14100"/>
          <ac:spMkLst>
            <pc:docMk/>
            <pc:sldMk cId="75133006" sldId="421"/>
            <ac:spMk id="3" creationId="{9425DDEE-CF71-40B5-83A4-5D2940799956}"/>
          </ac:spMkLst>
        </pc:spChg>
      </pc:sldChg>
      <pc:sldChg chg="del">
        <pc:chgData name="Stijn Weijermars" userId="2933e1d2-70ff-47b3-ad61-d61e32fda646" providerId="ADAL" clId="{A3652CDB-D345-4DCD-A5F1-C4130086D522}" dt="2021-10-20T19:56:17.274" v="290" actId="2696"/>
        <pc:sldMkLst>
          <pc:docMk/>
          <pc:sldMk cId="2661877040" sldId="421"/>
        </pc:sldMkLst>
      </pc:sldChg>
      <pc:sldChg chg="del">
        <pc:chgData name="Stijn Weijermars" userId="2933e1d2-70ff-47b3-ad61-d61e32fda646" providerId="ADAL" clId="{A3652CDB-D345-4DCD-A5F1-C4130086D522}" dt="2021-10-20T19:55:48.299" v="289" actId="2696"/>
        <pc:sldMkLst>
          <pc:docMk/>
          <pc:sldMk cId="3810478232" sldId="421"/>
        </pc:sldMkLst>
      </pc:sldChg>
      <pc:sldChg chg="del">
        <pc:chgData name="Stijn Weijermars" userId="2933e1d2-70ff-47b3-ad61-d61e32fda646" providerId="ADAL" clId="{A3652CDB-D345-4DCD-A5F1-C4130086D522}" dt="2021-10-20T20:02:11.429" v="354" actId="47"/>
        <pc:sldMkLst>
          <pc:docMk/>
          <pc:sldMk cId="1518411622" sldId="422"/>
        </pc:sldMkLst>
      </pc:sldChg>
      <pc:sldChg chg="addSp modSp mod">
        <pc:chgData name="Stijn Weijermars" userId="2933e1d2-70ff-47b3-ad61-d61e32fda646" providerId="ADAL" clId="{A3652CDB-D345-4DCD-A5F1-C4130086D522}" dt="2021-10-20T20:03:37.600" v="360" actId="20577"/>
        <pc:sldMkLst>
          <pc:docMk/>
          <pc:sldMk cId="2374351758" sldId="425"/>
        </pc:sldMkLst>
        <pc:spChg chg="add mod">
          <ac:chgData name="Stijn Weijermars" userId="2933e1d2-70ff-47b3-ad61-d61e32fda646" providerId="ADAL" clId="{A3652CDB-D345-4DCD-A5F1-C4130086D522}" dt="2021-10-20T20:03:37.600" v="360" actId="20577"/>
          <ac:spMkLst>
            <pc:docMk/>
            <pc:sldMk cId="2374351758" sldId="425"/>
            <ac:spMk id="6" creationId="{79F4FCCA-48AF-4AF6-BBCA-C30C33FF79EF}"/>
          </ac:spMkLst>
        </pc:spChg>
      </pc:sldChg>
      <pc:sldChg chg="addSp delSp modSp mod">
        <pc:chgData name="Stijn Weijermars" userId="2933e1d2-70ff-47b3-ad61-d61e32fda646" providerId="ADAL" clId="{A3652CDB-D345-4DCD-A5F1-C4130086D522}" dt="2021-10-20T20:09:06.931" v="369" actId="478"/>
        <pc:sldMkLst>
          <pc:docMk/>
          <pc:sldMk cId="456940100" sldId="426"/>
        </pc:sldMkLst>
        <pc:spChg chg="del mod">
          <ac:chgData name="Stijn Weijermars" userId="2933e1d2-70ff-47b3-ad61-d61e32fda646" providerId="ADAL" clId="{A3652CDB-D345-4DCD-A5F1-C4130086D522}" dt="2021-10-20T20:09:06.931" v="369" actId="478"/>
          <ac:spMkLst>
            <pc:docMk/>
            <pc:sldMk cId="456940100" sldId="426"/>
            <ac:spMk id="4" creationId="{CBF799FC-A972-4167-8709-D181CA9F661B}"/>
          </ac:spMkLst>
        </pc:spChg>
        <pc:picChg chg="add mod">
          <ac:chgData name="Stijn Weijermars" userId="2933e1d2-70ff-47b3-ad61-d61e32fda646" providerId="ADAL" clId="{A3652CDB-D345-4DCD-A5F1-C4130086D522}" dt="2021-10-20T20:08:39.263" v="365" actId="1076"/>
          <ac:picMkLst>
            <pc:docMk/>
            <pc:sldMk cId="456940100" sldId="426"/>
            <ac:picMk id="5" creationId="{334BD769-F405-44B0-B124-679BBBD077DC}"/>
          </ac:picMkLst>
        </pc:picChg>
        <pc:picChg chg="del">
          <ac:chgData name="Stijn Weijermars" userId="2933e1d2-70ff-47b3-ad61-d61e32fda646" providerId="ADAL" clId="{A3652CDB-D345-4DCD-A5F1-C4130086D522}" dt="2021-10-20T20:08:34.521" v="364" actId="478"/>
          <ac:picMkLst>
            <pc:docMk/>
            <pc:sldMk cId="456940100" sldId="426"/>
            <ac:picMk id="6" creationId="{7A77E5C3-0B04-4330-A375-D35D769984B7}"/>
          </ac:picMkLst>
        </pc:picChg>
      </pc:sldChg>
      <pc:sldChg chg="modSp mod">
        <pc:chgData name="Stijn Weijermars" userId="2933e1d2-70ff-47b3-ad61-d61e32fda646" providerId="ADAL" clId="{A3652CDB-D345-4DCD-A5F1-C4130086D522}" dt="2021-10-20T20:13:02.583" v="376" actId="14100"/>
        <pc:sldMkLst>
          <pc:docMk/>
          <pc:sldMk cId="396280519" sldId="427"/>
        </pc:sldMkLst>
        <pc:spChg chg="mod">
          <ac:chgData name="Stijn Weijermars" userId="2933e1d2-70ff-47b3-ad61-d61e32fda646" providerId="ADAL" clId="{A3652CDB-D345-4DCD-A5F1-C4130086D522}" dt="2021-10-20T20:13:02.583" v="376" actId="14100"/>
          <ac:spMkLst>
            <pc:docMk/>
            <pc:sldMk cId="396280519" sldId="427"/>
            <ac:spMk id="2" creationId="{7D2241D4-7726-4E38-8D7E-5347AE162489}"/>
          </ac:spMkLst>
        </pc:spChg>
        <pc:picChg chg="mod">
          <ac:chgData name="Stijn Weijermars" userId="2933e1d2-70ff-47b3-ad61-d61e32fda646" providerId="ADAL" clId="{A3652CDB-D345-4DCD-A5F1-C4130086D522}" dt="2021-10-20T20:12:58.455" v="375" actId="1076"/>
          <ac:picMkLst>
            <pc:docMk/>
            <pc:sldMk cId="396280519" sldId="427"/>
            <ac:picMk id="5" creationId="{16F2D5BF-20BA-46B8-A601-DD2D34F60D0C}"/>
          </ac:picMkLst>
        </pc:picChg>
      </pc:sldChg>
      <pc:sldChg chg="modSp mod">
        <pc:chgData name="Stijn Weijermars" userId="2933e1d2-70ff-47b3-ad61-d61e32fda646" providerId="ADAL" clId="{A3652CDB-D345-4DCD-A5F1-C4130086D522}" dt="2021-10-20T20:04:38.719" v="361" actId="1076"/>
        <pc:sldMkLst>
          <pc:docMk/>
          <pc:sldMk cId="3569730533" sldId="429"/>
        </pc:sldMkLst>
        <pc:picChg chg="mod">
          <ac:chgData name="Stijn Weijermars" userId="2933e1d2-70ff-47b3-ad61-d61e32fda646" providerId="ADAL" clId="{A3652CDB-D345-4DCD-A5F1-C4130086D522}" dt="2021-10-20T20:04:38.719" v="361" actId="1076"/>
          <ac:picMkLst>
            <pc:docMk/>
            <pc:sldMk cId="3569730533" sldId="429"/>
            <ac:picMk id="6" creationId="{BAD6146C-5F81-4359-BE37-7009B0BC6FA9}"/>
          </ac:picMkLst>
        </pc:picChg>
      </pc:sldChg>
      <pc:sldChg chg="modSp mod">
        <pc:chgData name="Stijn Weijermars" userId="2933e1d2-70ff-47b3-ad61-d61e32fda646" providerId="ADAL" clId="{A3652CDB-D345-4DCD-A5F1-C4130086D522}" dt="2021-10-20T20:32:56.940" v="378" actId="5793"/>
        <pc:sldMkLst>
          <pc:docMk/>
          <pc:sldMk cId="3450562607" sldId="430"/>
        </pc:sldMkLst>
        <pc:spChg chg="mod">
          <ac:chgData name="Stijn Weijermars" userId="2933e1d2-70ff-47b3-ad61-d61e32fda646" providerId="ADAL" clId="{A3652CDB-D345-4DCD-A5F1-C4130086D522}" dt="2021-10-20T20:32:56.940" v="378" actId="5793"/>
          <ac:spMkLst>
            <pc:docMk/>
            <pc:sldMk cId="3450562607" sldId="430"/>
            <ac:spMk id="3" creationId="{076B49F7-1BA5-401B-988C-10377CD0D02C}"/>
          </ac:spMkLst>
        </pc:spChg>
      </pc:sldChg>
      <pc:sldChg chg="modSp mod">
        <pc:chgData name="Stijn Weijermars" userId="2933e1d2-70ff-47b3-ad61-d61e32fda646" providerId="ADAL" clId="{A3652CDB-D345-4DCD-A5F1-C4130086D522}" dt="2021-10-21T09:09:19.084" v="571" actId="20577"/>
        <pc:sldMkLst>
          <pc:docMk/>
          <pc:sldMk cId="1108865256" sldId="431"/>
        </pc:sldMkLst>
        <pc:spChg chg="mod">
          <ac:chgData name="Stijn Weijermars" userId="2933e1d2-70ff-47b3-ad61-d61e32fda646" providerId="ADAL" clId="{A3652CDB-D345-4DCD-A5F1-C4130086D522}" dt="2021-10-20T19:14:29.336" v="31" actId="20577"/>
          <ac:spMkLst>
            <pc:docMk/>
            <pc:sldMk cId="1108865256" sldId="431"/>
            <ac:spMk id="2" creationId="{BE321B39-5E0B-4E9A-A5A7-7DD9395971AC}"/>
          </ac:spMkLst>
        </pc:spChg>
        <pc:spChg chg="mod">
          <ac:chgData name="Stijn Weijermars" userId="2933e1d2-70ff-47b3-ad61-d61e32fda646" providerId="ADAL" clId="{A3652CDB-D345-4DCD-A5F1-C4130086D522}" dt="2021-10-21T09:09:19.084" v="571" actId="20577"/>
          <ac:spMkLst>
            <pc:docMk/>
            <pc:sldMk cId="1108865256" sldId="431"/>
            <ac:spMk id="4" creationId="{E8B01F7C-AADE-4AD8-9FD6-E3810035E4E7}"/>
          </ac:spMkLst>
        </pc:spChg>
      </pc:sldChg>
      <pc:sldChg chg="del">
        <pc:chgData name="Stijn Weijermars" userId="2933e1d2-70ff-47b3-ad61-d61e32fda646" providerId="ADAL" clId="{A3652CDB-D345-4DCD-A5F1-C4130086D522}" dt="2021-10-20T19:47:31.343" v="213" actId="47"/>
        <pc:sldMkLst>
          <pc:docMk/>
          <pc:sldMk cId="3128900425" sldId="432"/>
        </pc:sldMkLst>
      </pc:sldChg>
      <pc:sldChg chg="delSp mod">
        <pc:chgData name="Stijn Weijermars" userId="2933e1d2-70ff-47b3-ad61-d61e32fda646" providerId="ADAL" clId="{A3652CDB-D345-4DCD-A5F1-C4130086D522}" dt="2021-10-20T20:02:34.549" v="356" actId="478"/>
        <pc:sldMkLst>
          <pc:docMk/>
          <pc:sldMk cId="2851114346" sldId="433"/>
        </pc:sldMkLst>
        <pc:spChg chg="del">
          <ac:chgData name="Stijn Weijermars" userId="2933e1d2-70ff-47b3-ad61-d61e32fda646" providerId="ADAL" clId="{A3652CDB-D345-4DCD-A5F1-C4130086D522}" dt="2021-10-20T20:02:34.549" v="356" actId="478"/>
          <ac:spMkLst>
            <pc:docMk/>
            <pc:sldMk cId="2851114346" sldId="433"/>
            <ac:spMk id="5" creationId="{67467E89-8FF8-4A04-8D46-7FE0C3DD5953}"/>
          </ac:spMkLst>
        </pc:spChg>
        <pc:spChg chg="del">
          <ac:chgData name="Stijn Weijermars" userId="2933e1d2-70ff-47b3-ad61-d61e32fda646" providerId="ADAL" clId="{A3652CDB-D345-4DCD-A5F1-C4130086D522}" dt="2021-10-20T20:02:30.915" v="355" actId="478"/>
          <ac:spMkLst>
            <pc:docMk/>
            <pc:sldMk cId="2851114346" sldId="433"/>
            <ac:spMk id="6" creationId="{CDB1A3C0-56B0-4A77-BF10-AD535F6312BC}"/>
          </ac:spMkLst>
        </pc:spChg>
      </pc:sldChg>
      <pc:sldChg chg="ord">
        <pc:chgData name="Stijn Weijermars" userId="2933e1d2-70ff-47b3-ad61-d61e32fda646" providerId="ADAL" clId="{A3652CDB-D345-4DCD-A5F1-C4130086D522}" dt="2021-10-20T20:11:51.500" v="374"/>
        <pc:sldMkLst>
          <pc:docMk/>
          <pc:sldMk cId="2601814164" sldId="434"/>
        </pc:sldMkLst>
      </pc:sldChg>
      <pc:sldChg chg="modSp mod">
        <pc:chgData name="Stijn Weijermars" userId="2933e1d2-70ff-47b3-ad61-d61e32fda646" providerId="ADAL" clId="{A3652CDB-D345-4DCD-A5F1-C4130086D522}" dt="2021-10-20T19:32:52.011" v="36" actId="27636"/>
        <pc:sldMkLst>
          <pc:docMk/>
          <pc:sldMk cId="1001655192" sldId="436"/>
        </pc:sldMkLst>
        <pc:spChg chg="mod">
          <ac:chgData name="Stijn Weijermars" userId="2933e1d2-70ff-47b3-ad61-d61e32fda646" providerId="ADAL" clId="{A3652CDB-D345-4DCD-A5F1-C4130086D522}" dt="2021-10-20T19:32:52.011" v="36" actId="27636"/>
          <ac:spMkLst>
            <pc:docMk/>
            <pc:sldMk cId="1001655192" sldId="436"/>
            <ac:spMk id="3" creationId="{AD4DF7B0-449E-4DF5-A4DE-3E45540C2C06}"/>
          </ac:spMkLst>
        </pc:spChg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4233796611" sldId="436"/>
        </pc:sldMkLst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3094682618" sldId="437"/>
        </pc:sldMkLst>
      </pc:sldChg>
      <pc:sldChg chg="modSp mod">
        <pc:chgData name="Stijn Weijermars" userId="2933e1d2-70ff-47b3-ad61-d61e32fda646" providerId="ADAL" clId="{A3652CDB-D345-4DCD-A5F1-C4130086D522}" dt="2021-10-21T09:09:10.958" v="567" actId="20577"/>
        <pc:sldMkLst>
          <pc:docMk/>
          <pc:sldMk cId="4150095152" sldId="438"/>
        </pc:sldMkLst>
        <pc:spChg chg="mod">
          <ac:chgData name="Stijn Weijermars" userId="2933e1d2-70ff-47b3-ad61-d61e32fda646" providerId="ADAL" clId="{A3652CDB-D345-4DCD-A5F1-C4130086D522}" dt="2021-10-21T09:09:10.958" v="567" actId="20577"/>
          <ac:spMkLst>
            <pc:docMk/>
            <pc:sldMk cId="4150095152" sldId="438"/>
            <ac:spMk id="3" creationId="{13B24EFD-C4E4-45F9-B733-8DAFB1743924}"/>
          </ac:spMkLst>
        </pc:spChg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1822905730" sldId="439"/>
        </pc:sldMkLst>
      </pc:sldChg>
      <pc:sldChg chg="modSp mod">
        <pc:chgData name="Stijn Weijermars" userId="2933e1d2-70ff-47b3-ad61-d61e32fda646" providerId="ADAL" clId="{A3652CDB-D345-4DCD-A5F1-C4130086D522}" dt="2021-10-21T09:09:45.046" v="596" actId="20577"/>
        <pc:sldMkLst>
          <pc:docMk/>
          <pc:sldMk cId="2813293956" sldId="439"/>
        </pc:sldMkLst>
        <pc:spChg chg="mod">
          <ac:chgData name="Stijn Weijermars" userId="2933e1d2-70ff-47b3-ad61-d61e32fda646" providerId="ADAL" clId="{A3652CDB-D345-4DCD-A5F1-C4130086D522}" dt="2021-10-21T09:09:45.046" v="596" actId="20577"/>
          <ac:spMkLst>
            <pc:docMk/>
            <pc:sldMk cId="2813293956" sldId="439"/>
            <ac:spMk id="2" creationId="{BE321B39-5E0B-4E9A-A5A7-7DD9395971AC}"/>
          </ac:spMkLst>
        </pc:spChg>
        <pc:spChg chg="mod">
          <ac:chgData name="Stijn Weijermars" userId="2933e1d2-70ff-47b3-ad61-d61e32fda646" providerId="ADAL" clId="{A3652CDB-D345-4DCD-A5F1-C4130086D522}" dt="2021-10-21T09:09:34.823" v="575" actId="20577"/>
          <ac:spMkLst>
            <pc:docMk/>
            <pc:sldMk cId="2813293956" sldId="439"/>
            <ac:spMk id="4" creationId="{E8B01F7C-AADE-4AD8-9FD6-E3810035E4E7}"/>
          </ac:spMkLst>
        </pc:spChg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1893008459" sldId="440"/>
        </pc:sldMkLst>
      </pc:sldChg>
      <pc:sldChg chg="modSp mod">
        <pc:chgData name="Stijn Weijermars" userId="2933e1d2-70ff-47b3-ad61-d61e32fda646" providerId="ADAL" clId="{A3652CDB-D345-4DCD-A5F1-C4130086D522}" dt="2021-10-20T19:50:54.643" v="235" actId="20577"/>
        <pc:sldMkLst>
          <pc:docMk/>
          <pc:sldMk cId="1052498129" sldId="441"/>
        </pc:sldMkLst>
        <pc:spChg chg="mod">
          <ac:chgData name="Stijn Weijermars" userId="2933e1d2-70ff-47b3-ad61-d61e32fda646" providerId="ADAL" clId="{A3652CDB-D345-4DCD-A5F1-C4130086D522}" dt="2021-10-20T19:50:50.066" v="231" actId="20577"/>
          <ac:spMkLst>
            <pc:docMk/>
            <pc:sldMk cId="1052498129" sldId="441"/>
            <ac:spMk id="2" creationId="{179D34D8-02CC-4BB2-BFED-AEFF3B2DE447}"/>
          </ac:spMkLst>
        </pc:spChg>
        <pc:spChg chg="mod">
          <ac:chgData name="Stijn Weijermars" userId="2933e1d2-70ff-47b3-ad61-d61e32fda646" providerId="ADAL" clId="{A3652CDB-D345-4DCD-A5F1-C4130086D522}" dt="2021-10-20T19:50:54.643" v="235" actId="20577"/>
          <ac:spMkLst>
            <pc:docMk/>
            <pc:sldMk cId="1052498129" sldId="441"/>
            <ac:spMk id="3" creationId="{9425DDEE-CF71-40B5-83A4-5D2940799956}"/>
          </ac:spMkLst>
        </pc:spChg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3810478232" sldId="441"/>
        </pc:sldMkLst>
      </pc:sldChg>
      <pc:sldChg chg="addSp modSp new mod">
        <pc:chgData name="Stijn Weijermars" userId="2933e1d2-70ff-47b3-ad61-d61e32fda646" providerId="ADAL" clId="{A3652CDB-D345-4DCD-A5F1-C4130086D522}" dt="2021-10-20T20:11:34.393" v="372" actId="1076"/>
        <pc:sldMkLst>
          <pc:docMk/>
          <pc:sldMk cId="1153278948" sldId="442"/>
        </pc:sldMkLst>
        <pc:picChg chg="add mod">
          <ac:chgData name="Stijn Weijermars" userId="2933e1d2-70ff-47b3-ad61-d61e32fda646" providerId="ADAL" clId="{A3652CDB-D345-4DCD-A5F1-C4130086D522}" dt="2021-10-20T20:11:34.393" v="372" actId="1076"/>
          <ac:picMkLst>
            <pc:docMk/>
            <pc:sldMk cId="1153278948" sldId="442"/>
            <ac:picMk id="5" creationId="{ECFCFC0F-567D-446D-AFFA-AE0A0680858F}"/>
          </ac:picMkLst>
        </pc:picChg>
      </pc:sldChg>
      <pc:sldChg chg="add del">
        <pc:chgData name="Stijn Weijermars" userId="2933e1d2-70ff-47b3-ad61-d61e32fda646" providerId="ADAL" clId="{A3652CDB-D345-4DCD-A5F1-C4130086D522}" dt="2021-10-20T19:58:30.433" v="327"/>
        <pc:sldMkLst>
          <pc:docMk/>
          <pc:sldMk cId="2256959625" sldId="442"/>
        </pc:sldMkLst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2970195868" sldId="442"/>
        </pc:sldMkLst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572833814" sldId="443"/>
        </pc:sldMkLst>
      </pc:sldChg>
      <pc:sldChg chg="del">
        <pc:chgData name="Stijn Weijermars" userId="2933e1d2-70ff-47b3-ad61-d61e32fda646" providerId="ADAL" clId="{A3652CDB-D345-4DCD-A5F1-C4130086D522}" dt="2021-10-20T19:15:08.579" v="33" actId="2696"/>
        <pc:sldMkLst>
          <pc:docMk/>
          <pc:sldMk cId="2487812865" sldId="444"/>
        </pc:sldMkLst>
      </pc:sldChg>
      <pc:sldMasterChg chg="delSldLayout">
        <pc:chgData name="Stijn Weijermars" userId="2933e1d2-70ff-47b3-ad61-d61e32fda646" providerId="ADAL" clId="{A3652CDB-D345-4DCD-A5F1-C4130086D522}" dt="2021-10-20T19:15:08.579" v="33" actId="2696"/>
        <pc:sldMasterMkLst>
          <pc:docMk/>
          <pc:sldMasterMk cId="3996255573" sldId="2147483648"/>
        </pc:sldMasterMkLst>
        <pc:sldLayoutChg chg="del">
          <pc:chgData name="Stijn Weijermars" userId="2933e1d2-70ff-47b3-ad61-d61e32fda646" providerId="ADAL" clId="{A3652CDB-D345-4DCD-A5F1-C4130086D522}" dt="2021-10-20T19:15:08.579" v="33" actId="2696"/>
          <pc:sldLayoutMkLst>
            <pc:docMk/>
            <pc:sldMasterMk cId="3996255573" sldId="2147483648"/>
            <pc:sldLayoutMk cId="106106146" sldId="214748365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30-10-2021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74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94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6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08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30-10-2021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30-10-2021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30-10-2021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1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30-10-2021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2emissiefactoren.nl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co2emissiefactoren.nl/wp-content/uploads/2021/10/CO2emissiefactoren-2021-1.pdf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oldstandard.org/" TargetMode="External"/><Relationship Id="rId5" Type="http://schemas.openxmlformats.org/officeDocument/2006/relationships/hyperlink" Target="https://www.carbonfootprint.com/vcs.html" TargetMode="External"/><Relationship Id="rId4" Type="http://schemas.openxmlformats.org/officeDocument/2006/relationships/hyperlink" Target="https://verra.org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4DE6D3D-C3E3-44F4-A04C-84A4103CA4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1083" y="0"/>
            <a:ext cx="17953084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1196460-293A-422E-9BEE-30632C18D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2A069E-D329-47CF-8253-AAE185B1E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7467E89-8FF8-4A04-8D46-7FE0C3DD5953}"/>
              </a:ext>
            </a:extLst>
          </p:cNvPr>
          <p:cNvSpPr txBox="1">
            <a:spLocks/>
          </p:cNvSpPr>
          <p:nvPr/>
        </p:nvSpPr>
        <p:spPr>
          <a:xfrm>
            <a:off x="0" y="5757070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4400" dirty="0">
                <a:solidFill>
                  <a:schemeClr val="bg1"/>
                </a:solidFill>
              </a:rPr>
              <a:t>Water en energie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CDB1A3C0-56B0-4A77-BF10-AD535F6312BC}"/>
              </a:ext>
            </a:extLst>
          </p:cNvPr>
          <p:cNvSpPr txBox="1">
            <a:spLocks/>
          </p:cNvSpPr>
          <p:nvPr/>
        </p:nvSpPr>
        <p:spPr>
          <a:xfrm>
            <a:off x="8971444" y="5105400"/>
            <a:ext cx="311493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chemeClr val="bg1"/>
                </a:solidFill>
              </a:rPr>
              <a:t>21-10-2021</a:t>
            </a:r>
          </a:p>
          <a:p>
            <a:r>
              <a:rPr lang="nl-NL" sz="2400" dirty="0">
                <a:solidFill>
                  <a:schemeClr val="bg1"/>
                </a:solidFill>
              </a:rPr>
              <a:t>Jaar 3 – Periode 1</a:t>
            </a:r>
          </a:p>
          <a:p>
            <a:r>
              <a:rPr lang="nl-NL" sz="2400" dirty="0">
                <a:solidFill>
                  <a:schemeClr val="bg1"/>
                </a:solidFill>
              </a:rPr>
              <a:t>Les 5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68E7462-0461-4603-8CE2-5553AFB448D8}"/>
              </a:ext>
            </a:extLst>
          </p:cNvPr>
          <p:cNvSpPr/>
          <p:nvPr/>
        </p:nvSpPr>
        <p:spPr>
          <a:xfrm>
            <a:off x="8114308" y="181895"/>
            <a:ext cx="212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IBS De Leefbare Stad</a:t>
            </a:r>
          </a:p>
        </p:txBody>
      </p:sp>
    </p:spTree>
    <p:extLst>
      <p:ext uri="{BB962C8B-B14F-4D97-AF65-F5344CB8AC3E}">
        <p14:creationId xmlns:p14="http://schemas.microsoft.com/office/powerpoint/2010/main" val="16369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2CD15-45B0-4F09-9031-C9E61381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830970-7042-4151-9223-7E5140EE3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F402FC1-3188-4E50-8A49-8DFBFE79E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0" y="-69761"/>
            <a:ext cx="12668250" cy="722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99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76FBC-8966-432A-B433-D9B57C3BE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0E186E-DC27-462C-9B2F-DA4688DCA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D2956C5-E9A9-4066-88CA-69B872B46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8" t="13562" r="25078" b="15285"/>
          <a:stretch/>
        </p:blipFill>
        <p:spPr>
          <a:xfrm>
            <a:off x="2000250" y="1117476"/>
            <a:ext cx="8620125" cy="457533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A737064-8B02-4A63-A1FC-8CD028EF8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9786"/>
            <a:ext cx="45148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3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D34D8-02CC-4BB2-BFED-AEFF3B2DE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vorige week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25DDEE-CF71-40B5-83A4-5D2940799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7" y="2379306"/>
            <a:ext cx="8846773" cy="3746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/>
              <a:t>Een moodboard van jou ideale leefbare klimaat-adaptieve stad!</a:t>
            </a:r>
          </a:p>
        </p:txBody>
      </p:sp>
    </p:spTree>
    <p:extLst>
      <p:ext uri="{BB962C8B-B14F-4D97-AF65-F5344CB8AC3E}">
        <p14:creationId xmlns:p14="http://schemas.microsoft.com/office/powerpoint/2010/main" val="1052498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4DE6D3D-C3E3-44F4-A04C-84A4103CA4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1084" y="0"/>
            <a:ext cx="17953084" cy="6858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268E7462-0461-4603-8CE2-5553AFB448D8}"/>
              </a:ext>
            </a:extLst>
          </p:cNvPr>
          <p:cNvSpPr/>
          <p:nvPr/>
        </p:nvSpPr>
        <p:spPr>
          <a:xfrm>
            <a:off x="8114308" y="181895"/>
            <a:ext cx="212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IBS De Leefbare Stad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386F0D8-56B9-4488-A9F9-8254B3A3E24A}"/>
              </a:ext>
            </a:extLst>
          </p:cNvPr>
          <p:cNvSpPr txBox="1"/>
          <p:nvPr/>
        </p:nvSpPr>
        <p:spPr>
          <a:xfrm>
            <a:off x="5181600" y="1199647"/>
            <a:ext cx="6208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chemeClr val="bg1"/>
                </a:solidFill>
              </a:rPr>
              <a:t>CO</a:t>
            </a:r>
            <a:r>
              <a:rPr lang="nl-NL" sz="2800" dirty="0">
                <a:solidFill>
                  <a:schemeClr val="bg1"/>
                </a:solidFill>
              </a:rPr>
              <a:t>2</a:t>
            </a:r>
            <a:r>
              <a:rPr lang="nl-NL" sz="4800" dirty="0">
                <a:solidFill>
                  <a:schemeClr val="bg1"/>
                </a:solidFill>
              </a:rPr>
              <a:t> Compensatie</a:t>
            </a:r>
          </a:p>
        </p:txBody>
      </p:sp>
    </p:spTree>
    <p:extLst>
      <p:ext uri="{BB962C8B-B14F-4D97-AF65-F5344CB8AC3E}">
        <p14:creationId xmlns:p14="http://schemas.microsoft.com/office/powerpoint/2010/main" val="285111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A8232-C989-431C-A428-5437524E3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1FB9322-122E-4EC3-ABDD-4118D367D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0"/>
            <a:ext cx="9552384" cy="211852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C69EBA9-1E98-4030-A97D-08EA67383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2451179"/>
            <a:ext cx="9412780" cy="282783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9F4FCCA-48AF-4AF6-BBCA-C30C33FF79EF}"/>
              </a:ext>
            </a:extLst>
          </p:cNvPr>
          <p:cNvSpPr txBox="1"/>
          <p:nvPr/>
        </p:nvSpPr>
        <p:spPr>
          <a:xfrm>
            <a:off x="2815513" y="5611666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https://www.co2emissiefactoren.nl/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4351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25936-BD13-4A51-B8B5-58D993C4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CO2 emissiefactoren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68DE9A1-34B8-49FA-AD15-74E6B6EDB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41" y="1879099"/>
            <a:ext cx="12641344" cy="497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32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8D9B8-68AA-4CD6-A569-4AEA8166C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Lijst met emissiefactoren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34BD769-F405-44B0-B124-679BBBD07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127"/>
            <a:ext cx="12192000" cy="43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40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07BE7-E18B-4126-B844-CD4758528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7A7D5A-C912-4F58-9D37-F0D2C12F1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CFCFC0F-567D-446D-AFFA-AE0A06808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5" y="1236766"/>
            <a:ext cx="12192000" cy="484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78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ABBA7-0A7E-47B3-8782-7E330F24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aantal beschikbare instrumenten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39292B3-928C-4E59-8788-9A41728DDC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71DAE6F-A5AA-4F35-BE82-935CFA8A5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0339"/>
            <a:ext cx="12192000" cy="52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14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241D4-7726-4E38-8D7E-5347AE16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438" y="332656"/>
            <a:ext cx="9568744" cy="648072"/>
          </a:xfrm>
        </p:spPr>
        <p:txBody>
          <a:bodyPr/>
          <a:lstStyle/>
          <a:p>
            <a:r>
              <a:rPr lang="nl-NL" dirty="0"/>
              <a:t>COMPENSATIE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6F2D5BF-20BA-46B8-A601-DD2D34F60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725" y="884565"/>
            <a:ext cx="7946797" cy="5723738"/>
          </a:xfrm>
        </p:spPr>
      </p:pic>
    </p:spTree>
    <p:extLst>
      <p:ext uri="{BB962C8B-B14F-4D97-AF65-F5344CB8AC3E}">
        <p14:creationId xmlns:p14="http://schemas.microsoft.com/office/powerpoint/2010/main" val="39628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FB781-BA09-43D2-9A36-490D1BE26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voor vandaag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B24EFD-C4E4-45F9-B733-8DAFB1743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11.15 Herhaling vorige week</a:t>
            </a:r>
          </a:p>
          <a:p>
            <a:r>
              <a:rPr lang="nl-NL" dirty="0"/>
              <a:t>11.30 Presentatie </a:t>
            </a:r>
            <a:r>
              <a:rPr lang="nl-NL" dirty="0" err="1"/>
              <a:t>Geerthe</a:t>
            </a:r>
            <a:r>
              <a:rPr lang="nl-NL" dirty="0"/>
              <a:t> </a:t>
            </a:r>
          </a:p>
          <a:p>
            <a:r>
              <a:rPr lang="nl-NL" dirty="0"/>
              <a:t>11.50 CO</a:t>
            </a:r>
            <a:r>
              <a:rPr lang="nl-NL" sz="1800" dirty="0"/>
              <a:t>2</a:t>
            </a:r>
            <a:r>
              <a:rPr lang="nl-NL" dirty="0"/>
              <a:t> compensatie</a:t>
            </a:r>
          </a:p>
          <a:p>
            <a:r>
              <a:rPr lang="nl-NL" dirty="0"/>
              <a:t>12.15 PAUZE</a:t>
            </a:r>
          </a:p>
          <a:p>
            <a:r>
              <a:rPr lang="nl-NL" dirty="0"/>
              <a:t>12.45 vervolg CO</a:t>
            </a:r>
            <a:r>
              <a:rPr lang="nl-NL" sz="1800" dirty="0"/>
              <a:t>2</a:t>
            </a:r>
            <a:r>
              <a:rPr lang="nl-NL" dirty="0"/>
              <a:t> compensatie</a:t>
            </a:r>
            <a:endParaRPr lang="nl-NL" sz="2000" dirty="0"/>
          </a:p>
          <a:p>
            <a:r>
              <a:rPr lang="nl-NL" sz="2800" dirty="0"/>
              <a:t>13.45 Presentatie </a:t>
            </a:r>
            <a:r>
              <a:rPr lang="nl-NL" dirty="0"/>
              <a:t>C</a:t>
            </a:r>
            <a:r>
              <a:rPr lang="nl-NL" sz="2800" dirty="0"/>
              <a:t>harlotte</a:t>
            </a:r>
          </a:p>
          <a:p>
            <a:r>
              <a:rPr lang="nl-NL" dirty="0"/>
              <a:t>14.00</a:t>
            </a:r>
            <a:r>
              <a:rPr lang="nl-NL" sz="2000" dirty="0"/>
              <a:t> </a:t>
            </a:r>
            <a:r>
              <a:rPr lang="nl-NL" dirty="0"/>
              <a:t>Opdracht met uitwerking</a:t>
            </a:r>
          </a:p>
          <a:p>
            <a:r>
              <a:rPr lang="nl-NL" dirty="0"/>
              <a:t>14.45 Sluiting</a:t>
            </a:r>
          </a:p>
          <a:p>
            <a:pPr marL="914400" lvl="2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0095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AD6146C-5F81-4359-BE37-7009B0BC6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37" y="251559"/>
            <a:ext cx="8726177" cy="610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30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25A5298-A125-4CBD-8416-80AF835A0F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792511" y="0"/>
            <a:ext cx="8399489" cy="67869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7B7815-73AD-438C-895E-6415718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CO</a:t>
            </a:r>
            <a:r>
              <a:rPr lang="nl-NL" baseline="-25000" dirty="0"/>
              <a:t>2</a:t>
            </a:r>
            <a:r>
              <a:rPr lang="nl-NL" dirty="0"/>
              <a:t> </a:t>
            </a:r>
            <a:r>
              <a:rPr lang="nl-NL" dirty="0" err="1"/>
              <a:t>credits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4DF7B0-449E-4DF5-A4DE-3E45540C2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10423161" cy="4525963"/>
          </a:xfrm>
        </p:spPr>
        <p:txBody>
          <a:bodyPr>
            <a:normAutofit/>
          </a:bodyPr>
          <a:lstStyle/>
          <a:p>
            <a:r>
              <a:rPr lang="nl-NL" dirty="0"/>
              <a:t>Voor de veroorzaakte CO</a:t>
            </a:r>
            <a:r>
              <a:rPr lang="nl-NL" baseline="-25000" dirty="0"/>
              <a:t>2 </a:t>
            </a:r>
            <a:r>
              <a:rPr lang="nl-NL" dirty="0"/>
              <a:t>uitstoot als gevolg van bedrijfsactiviteiten of privé activiteiten is er de mogelijkheid om  dit gedrag te compenseren met CO</a:t>
            </a:r>
            <a:r>
              <a:rPr lang="nl-NL" baseline="-25000" dirty="0"/>
              <a:t>2</a:t>
            </a:r>
            <a:r>
              <a:rPr lang="nl-NL" dirty="0"/>
              <a:t>-credits. </a:t>
            </a:r>
          </a:p>
          <a:p>
            <a:r>
              <a:rPr lang="nl-NL" dirty="0"/>
              <a:t>De CO</a:t>
            </a:r>
            <a:r>
              <a:rPr lang="nl-NL" baseline="-25000" dirty="0"/>
              <a:t>2</a:t>
            </a:r>
            <a:r>
              <a:rPr lang="nl-NL" dirty="0"/>
              <a:t>-credits komen voort uit bijvoorbeeld duurzame energie of bosprojecten die elders in de wereld zorgen voor een </a:t>
            </a:r>
            <a:r>
              <a:rPr lang="nl-NL" u="sng" dirty="0"/>
              <a:t>meetbare</a:t>
            </a:r>
            <a:r>
              <a:rPr lang="nl-NL" dirty="0"/>
              <a:t> en </a:t>
            </a:r>
            <a:r>
              <a:rPr lang="nl-NL" u="sng" dirty="0"/>
              <a:t>additionele</a:t>
            </a:r>
            <a:r>
              <a:rPr lang="nl-NL" dirty="0"/>
              <a:t> </a:t>
            </a:r>
            <a:r>
              <a:rPr lang="nl-NL" u="sng" dirty="0"/>
              <a:t>reductie</a:t>
            </a:r>
            <a:r>
              <a:rPr lang="nl-NL" dirty="0"/>
              <a:t> van de uitstoot van broeikasgassen.</a:t>
            </a:r>
          </a:p>
        </p:txBody>
      </p:sp>
    </p:spTree>
    <p:extLst>
      <p:ext uri="{BB962C8B-B14F-4D97-AF65-F5344CB8AC3E}">
        <p14:creationId xmlns:p14="http://schemas.microsoft.com/office/powerpoint/2010/main" val="841146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25A5298-A125-4CBD-8416-80AF835A0F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792511" y="0"/>
            <a:ext cx="8399489" cy="67869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7B7815-73AD-438C-895E-6415718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VER’s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4DF7B0-449E-4DF5-A4DE-3E45540C2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10423161" cy="4525963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Onafhankelijke partijen verifiëren de reductie bij projecten, waarna </a:t>
            </a:r>
            <a:r>
              <a:rPr lang="nl-NL" i="1" dirty="0" err="1"/>
              <a:t>Verified</a:t>
            </a:r>
            <a:r>
              <a:rPr lang="nl-NL" i="1" dirty="0"/>
              <a:t> </a:t>
            </a:r>
            <a:r>
              <a:rPr lang="nl-NL" i="1" dirty="0" err="1"/>
              <a:t>Emission</a:t>
            </a:r>
            <a:r>
              <a:rPr lang="nl-NL" i="1" dirty="0"/>
              <a:t> </a:t>
            </a:r>
            <a:r>
              <a:rPr lang="nl-NL" i="1" dirty="0" err="1"/>
              <a:t>Reductions</a:t>
            </a:r>
            <a:r>
              <a:rPr lang="nl-NL" dirty="0"/>
              <a:t> (</a:t>
            </a:r>
            <a:r>
              <a:rPr lang="nl-NL" dirty="0" err="1"/>
              <a:t>VER’s</a:t>
            </a:r>
            <a:r>
              <a:rPr lang="nl-NL" dirty="0"/>
              <a:t>) ontstaan. </a:t>
            </a:r>
          </a:p>
          <a:p>
            <a:r>
              <a:rPr lang="nl-NL" dirty="0"/>
              <a:t>Een VER staat voor één ton additionele CO2-reductie als gevolg van het compensatieproject.</a:t>
            </a:r>
          </a:p>
          <a:p>
            <a:r>
              <a:rPr lang="nl-NL" dirty="0"/>
              <a:t>Alleen wanneer een compensatieproject bijdraagt aan een aantoonbare, meetbare, permanente, onafhankelijk geverifieerde en toegevoegde reductie van de uitstoot van broeikasgassen, kunnen er </a:t>
            </a:r>
            <a:r>
              <a:rPr lang="nl-NL" dirty="0" err="1"/>
              <a:t>VER’s</a:t>
            </a:r>
            <a:r>
              <a:rPr lang="nl-NL" dirty="0"/>
              <a:t> uit worden ‘gewonnen’. </a:t>
            </a:r>
          </a:p>
          <a:p>
            <a:r>
              <a:rPr lang="nl-NL" dirty="0"/>
              <a:t>Eigenaren van compensatieprojecten administreren hun </a:t>
            </a:r>
            <a:r>
              <a:rPr lang="nl-NL" dirty="0" err="1"/>
              <a:t>VER’s</a:t>
            </a:r>
            <a:r>
              <a:rPr lang="nl-NL" dirty="0"/>
              <a:t> officieel bij een onafhankelijk administratiekantoor of ‘Clearing House’.</a:t>
            </a:r>
          </a:p>
          <a:p>
            <a:r>
              <a:rPr lang="nl-NL" dirty="0" err="1"/>
              <a:t>VER’s</a:t>
            </a:r>
            <a:r>
              <a:rPr lang="nl-NL" dirty="0"/>
              <a:t> worden uit die administratie gehaald wanneer een organisatie ze heeft ingezet ter compensatie van veroorzaakte CO2-uitstoot.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233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25A5298-A125-4CBD-8416-80AF835A0F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792511" y="0"/>
            <a:ext cx="8399489" cy="67869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7B7815-73AD-438C-895E-6415718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Compensatieprojecten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4DF7B0-449E-4DF5-A4DE-3E45540C2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10423161" cy="4525963"/>
          </a:xfrm>
        </p:spPr>
        <p:txBody>
          <a:bodyPr>
            <a:normAutofit/>
          </a:bodyPr>
          <a:lstStyle/>
          <a:p>
            <a:r>
              <a:rPr lang="nl-NL" dirty="0"/>
              <a:t>Verschillende soorten:</a:t>
            </a:r>
          </a:p>
          <a:p>
            <a:pPr lvl="1"/>
            <a:r>
              <a:rPr lang="nl-NL" dirty="0"/>
              <a:t>Windenergie</a:t>
            </a:r>
          </a:p>
          <a:p>
            <a:pPr lvl="1"/>
            <a:r>
              <a:rPr lang="nl-NL" dirty="0"/>
              <a:t>Kleinschalige biogasprojecten</a:t>
            </a:r>
          </a:p>
          <a:p>
            <a:pPr lvl="1"/>
            <a:r>
              <a:rPr lang="nl-NL" dirty="0"/>
              <a:t>Projecten die het efficiënter koken in huishoudens ondersteunen </a:t>
            </a:r>
          </a:p>
          <a:p>
            <a:pPr lvl="1"/>
            <a:r>
              <a:rPr lang="nl-NL" dirty="0"/>
              <a:t>Bevorderen van duurzaam verwerken van compost </a:t>
            </a:r>
          </a:p>
          <a:p>
            <a:pPr lvl="1"/>
            <a:r>
              <a:rPr lang="nl-NL" dirty="0"/>
              <a:t>Herbebossingsprojecten die zorgen voor een additionele en verifieerbare opname van C (koolstof) in de stam en takken (de biomassa) van bomen in nieuw bos. </a:t>
            </a:r>
          </a:p>
          <a:p>
            <a:pPr lvl="1"/>
            <a:r>
              <a:rPr lang="nl-NL" dirty="0" err="1"/>
              <a:t>Enz</a:t>
            </a:r>
            <a:r>
              <a:rPr lang="nl-NL" dirty="0"/>
              <a:t>, enz.</a:t>
            </a:r>
          </a:p>
          <a:p>
            <a:r>
              <a:rPr lang="nl-NL" dirty="0"/>
              <a:t>Compensatie is een middel geen doel!</a:t>
            </a:r>
          </a:p>
        </p:txBody>
      </p:sp>
    </p:spTree>
    <p:extLst>
      <p:ext uri="{BB962C8B-B14F-4D97-AF65-F5344CB8AC3E}">
        <p14:creationId xmlns:p14="http://schemas.microsoft.com/office/powerpoint/2010/main" val="242925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25A5298-A125-4CBD-8416-80AF835A0F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792511" y="0"/>
            <a:ext cx="8399489" cy="67869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7B7815-73AD-438C-895E-64157182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standaarden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4DF7B0-449E-4DF5-A4DE-3E45540C2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10423161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Compensatieprojecten kunnen aan verschillende standaarden voldoen. </a:t>
            </a:r>
          </a:p>
          <a:p>
            <a:r>
              <a:rPr lang="nl-NL" dirty="0"/>
              <a:t>Meest gebruikte standaarden:</a:t>
            </a:r>
          </a:p>
          <a:p>
            <a:pPr lvl="1"/>
            <a:r>
              <a:rPr lang="nl-NL" dirty="0" err="1"/>
              <a:t>Verified</a:t>
            </a:r>
            <a:r>
              <a:rPr lang="nl-NL" dirty="0"/>
              <a:t> Carbon Standard (VCS) </a:t>
            </a:r>
          </a:p>
          <a:p>
            <a:pPr lvl="2"/>
            <a:r>
              <a:rPr lang="nl-NL" dirty="0"/>
              <a:t>Meest populair </a:t>
            </a:r>
          </a:p>
          <a:p>
            <a:pPr lvl="2"/>
            <a:r>
              <a:rPr lang="nl-NL" dirty="0"/>
              <a:t>Toepasbaar op zowel duurzame energieprojecten als op bosprojecten.</a:t>
            </a:r>
          </a:p>
          <a:p>
            <a:pPr marL="914400" lvl="2" indent="0">
              <a:buNone/>
            </a:pPr>
            <a:r>
              <a:rPr lang="nl-NL" dirty="0">
                <a:hlinkClick r:id="rId4"/>
              </a:rPr>
              <a:t>https://verra.org/</a:t>
            </a:r>
            <a:r>
              <a:rPr lang="nl-NL" dirty="0"/>
              <a:t> </a:t>
            </a:r>
          </a:p>
          <a:p>
            <a:pPr marL="914400" lvl="2" indent="0">
              <a:buNone/>
            </a:pPr>
            <a:r>
              <a:rPr lang="nl-NL" dirty="0">
                <a:hlinkClick r:id="rId5"/>
              </a:rPr>
              <a:t>https://www.carbonfootprint.com/vcs.html</a:t>
            </a:r>
            <a:endParaRPr lang="nl-NL" dirty="0"/>
          </a:p>
          <a:p>
            <a:pPr lvl="1"/>
            <a:r>
              <a:rPr lang="nl-NL" dirty="0"/>
              <a:t>Gold Standard</a:t>
            </a:r>
          </a:p>
          <a:p>
            <a:pPr lvl="2"/>
            <a:r>
              <a:rPr lang="nl-NL" dirty="0"/>
              <a:t>Ontwikkeld met behulp van het Wereld Natuur Fonds</a:t>
            </a:r>
          </a:p>
          <a:p>
            <a:pPr lvl="2"/>
            <a:r>
              <a:rPr lang="nl-NL" dirty="0"/>
              <a:t>Legt extra nadruk op een dialoog met betrokken stakeholders </a:t>
            </a:r>
          </a:p>
          <a:p>
            <a:pPr lvl="2"/>
            <a:r>
              <a:rPr lang="nl-NL" dirty="0"/>
              <a:t>Verplichte duurzame bijdrage te leveren aan de betrokken lokale bevolking of de omgeving van het compensatieproject. </a:t>
            </a:r>
          </a:p>
          <a:p>
            <a:pPr marL="914400" lvl="2" indent="0">
              <a:buNone/>
            </a:pPr>
            <a:r>
              <a:rPr lang="nl-NL" dirty="0">
                <a:hlinkClick r:id="rId6"/>
              </a:rPr>
              <a:t>https://www.goldstandard.org/</a:t>
            </a:r>
            <a:endParaRPr lang="nl-NL" dirty="0"/>
          </a:p>
          <a:p>
            <a:pPr lvl="2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1655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44D8C27-7B24-42C7-AEA3-919B0EFD6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50" y="688156"/>
            <a:ext cx="5963865" cy="618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77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93461-2B98-4D21-88DB-8A49908BF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markt stapt in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E5EB9A41-9BA7-4E5C-83DE-B3E61F6EC2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96618" y="1417638"/>
            <a:ext cx="9816445" cy="4429518"/>
          </a:xfrm>
        </p:spPr>
      </p:pic>
    </p:spTree>
    <p:extLst>
      <p:ext uri="{BB962C8B-B14F-4D97-AF65-F5344CB8AC3E}">
        <p14:creationId xmlns:p14="http://schemas.microsoft.com/office/powerpoint/2010/main" val="1108775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FB518-5E58-4E7A-8892-0CB352372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6B49F7-1BA5-401B-988C-10377CD0D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5574" y="1590369"/>
            <a:ext cx="10874478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Verdiep je eerst in de emissiefactoren en lijst met instrumenten</a:t>
            </a:r>
          </a:p>
          <a:p>
            <a:pPr lvl="1"/>
            <a:r>
              <a:rPr lang="nl-NL" dirty="0"/>
              <a:t>Open een aantal instrumenten en kijk welke informatie zij gebruiken </a:t>
            </a:r>
          </a:p>
          <a:p>
            <a:pPr lvl="1"/>
            <a:r>
              <a:rPr lang="nl-NL" dirty="0"/>
              <a:t>Welk instrument spreekt je het meeste aan en waarom?</a:t>
            </a:r>
          </a:p>
        </p:txBody>
      </p:sp>
    </p:spTree>
    <p:extLst>
      <p:ext uri="{BB962C8B-B14F-4D97-AF65-F5344CB8AC3E}">
        <p14:creationId xmlns:p14="http://schemas.microsoft.com/office/powerpoint/2010/main" val="3450562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21B39-5E0B-4E9A-A5A7-7DD93959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536" y="286003"/>
            <a:ext cx="9932638" cy="648072"/>
          </a:xfrm>
        </p:spPr>
        <p:txBody>
          <a:bodyPr/>
          <a:lstStyle/>
          <a:p>
            <a:r>
              <a:rPr lang="nl-NL" dirty="0"/>
              <a:t>Periode-opdracht Charlotte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6FE7CF-5D29-4877-94CD-CD776674B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898" y="1196753"/>
            <a:ext cx="7912359" cy="4929411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Ga op zoek naar voorbeelden in je eigen stad van maatregelen die zijn genomen om jouw leefomgeving klimaatbestendiger te maken. </a:t>
            </a:r>
          </a:p>
          <a:p>
            <a:r>
              <a:rPr lang="nl-NL" dirty="0"/>
              <a:t>Maak </a:t>
            </a:r>
            <a:r>
              <a:rPr lang="nl-NL" b="1" dirty="0"/>
              <a:t>eigen</a:t>
            </a:r>
            <a:r>
              <a:rPr lang="nl-NL" dirty="0"/>
              <a:t> foto’s van de voorbeelden. </a:t>
            </a:r>
          </a:p>
          <a:p>
            <a:r>
              <a:rPr lang="nl-NL" dirty="0"/>
              <a:t>Maak een presentatie van de informatie die je hebt gevonden en geef een toelichting op de voorbeelden (hoe werkt het én zou je mogelijke aanvullingen of alternatieven kunnen bedenken). </a:t>
            </a:r>
          </a:p>
          <a:p>
            <a:r>
              <a:rPr lang="nl-NL" dirty="0"/>
              <a:t>Iedere week presenteert een van jullie zijn bevindingen (we maken vandaag een planning)</a:t>
            </a:r>
          </a:p>
          <a:p>
            <a:r>
              <a:rPr lang="nl-NL" dirty="0"/>
              <a:t>Presentatie duurt minimaal 15 minuten en heeft én bevat </a:t>
            </a:r>
            <a:r>
              <a:rPr lang="nl-NL" u="sng" dirty="0"/>
              <a:t>daarnaast</a:t>
            </a:r>
            <a:r>
              <a:rPr lang="nl-NL" dirty="0"/>
              <a:t> een korte opdracht voor de groep(sleden)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8B01F7C-AADE-4AD8-9FD6-E3810035E4E7}"/>
              </a:ext>
            </a:extLst>
          </p:cNvPr>
          <p:cNvSpPr txBox="1">
            <a:spLocks/>
          </p:cNvSpPr>
          <p:nvPr/>
        </p:nvSpPr>
        <p:spPr>
          <a:xfrm>
            <a:off x="9703837" y="2226568"/>
            <a:ext cx="2071396" cy="240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Planning: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4-11: Levi &amp; Reinier &amp;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Yord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93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D34D8-02CC-4BB2-BFED-AEFF3B2DE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volgende stap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25DDEE-CF71-40B5-83A4-5D2940799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025" y="1196753"/>
            <a:ext cx="9153330" cy="4140357"/>
          </a:xfrm>
        </p:spPr>
        <p:txBody>
          <a:bodyPr/>
          <a:lstStyle/>
          <a:p>
            <a:r>
              <a:rPr lang="nl-NL" dirty="0"/>
              <a:t>Veel theorie en ideeën besproken; de hoogste tijd om de vertaling te maken naar de praktijk. </a:t>
            </a:r>
          </a:p>
          <a:p>
            <a:r>
              <a:rPr lang="nl-NL" dirty="0"/>
              <a:t>Opdracht: Werk een excursie uit in je eigen plangebied voor 4 november as.</a:t>
            </a:r>
          </a:p>
          <a:p>
            <a:pPr lvl="1"/>
            <a:r>
              <a:rPr lang="nl-NL" dirty="0"/>
              <a:t>Laat in het veld zien waar de uitdagingen/problemen liggen. </a:t>
            </a:r>
          </a:p>
          <a:p>
            <a:pPr lvl="1"/>
            <a:r>
              <a:rPr lang="nl-NL" dirty="0"/>
              <a:t>Geef aan op welke manier jij/jullie invulling willen geven aan de klimaatadaptatie-opgave.</a:t>
            </a:r>
          </a:p>
          <a:p>
            <a:pPr lvl="1"/>
            <a:r>
              <a:rPr lang="nl-NL" dirty="0"/>
              <a:t>We gaan op pad met de fiets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13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21B39-5E0B-4E9A-A5A7-7DD93959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536" y="286003"/>
            <a:ext cx="9932638" cy="648072"/>
          </a:xfrm>
        </p:spPr>
        <p:txBody>
          <a:bodyPr/>
          <a:lstStyle/>
          <a:p>
            <a:r>
              <a:rPr lang="nl-NL" dirty="0"/>
              <a:t>Periode-opdracht </a:t>
            </a:r>
            <a:r>
              <a:rPr lang="nl-NL" dirty="0" err="1"/>
              <a:t>Geerthe</a:t>
            </a:r>
            <a:r>
              <a:rPr lang="nl-NL" dirty="0"/>
              <a:t> &amp; </a:t>
            </a:r>
            <a:r>
              <a:rPr lang="nl-NL" dirty="0" err="1"/>
              <a:t>Yord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6FE7CF-5D29-4877-94CD-CD776674B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898" y="1196753"/>
            <a:ext cx="7912359" cy="4929411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Ga op zoek naar voorbeelden in je eigen stad van maatregelen die zijn genomen om jouw leefomgeving klimaatbestendiger te maken. </a:t>
            </a:r>
          </a:p>
          <a:p>
            <a:r>
              <a:rPr lang="nl-NL" dirty="0"/>
              <a:t>Maak </a:t>
            </a:r>
            <a:r>
              <a:rPr lang="nl-NL" b="1" dirty="0"/>
              <a:t>eigen</a:t>
            </a:r>
            <a:r>
              <a:rPr lang="nl-NL" dirty="0"/>
              <a:t> foto’s van de voorbeelden. </a:t>
            </a:r>
          </a:p>
          <a:p>
            <a:r>
              <a:rPr lang="nl-NL" dirty="0"/>
              <a:t>Maak een presentatie van de informatie die je hebt gevonden en geef een toelichting op de voorbeelden (hoe werkt het én zou je mogelijke aanvullingen of alternatieven kunnen bedenken). </a:t>
            </a:r>
          </a:p>
          <a:p>
            <a:r>
              <a:rPr lang="nl-NL" dirty="0"/>
              <a:t>Iedere week presenteert een van jullie zijn bevindingen (we maken vandaag een planning)</a:t>
            </a:r>
          </a:p>
          <a:p>
            <a:r>
              <a:rPr lang="nl-NL" dirty="0"/>
              <a:t>Presentatie duurt minimaal 15 minuten en heeft én bevat </a:t>
            </a:r>
            <a:r>
              <a:rPr lang="nl-NL" u="sng" dirty="0"/>
              <a:t>daarnaast</a:t>
            </a:r>
            <a:r>
              <a:rPr lang="nl-NL" dirty="0"/>
              <a:t> een korte opdracht voor de groep(sleden)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8B01F7C-AADE-4AD8-9FD6-E3810035E4E7}"/>
              </a:ext>
            </a:extLst>
          </p:cNvPr>
          <p:cNvSpPr txBox="1">
            <a:spLocks/>
          </p:cNvSpPr>
          <p:nvPr/>
        </p:nvSpPr>
        <p:spPr>
          <a:xfrm>
            <a:off x="9703837" y="2226568"/>
            <a:ext cx="2071396" cy="240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Planning: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4-11: Levi &amp; Reinier &amp;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Yord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6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6C057-3944-4392-84D1-9474BD1B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3D85EF9-571D-406F-9E2A-CBDEC0889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6581" y="-92010"/>
            <a:ext cx="14486093" cy="704202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B56006D-BD02-468E-91D8-B9F5868936A7}"/>
              </a:ext>
            </a:extLst>
          </p:cNvPr>
          <p:cNvSpPr txBox="1"/>
          <p:nvPr/>
        </p:nvSpPr>
        <p:spPr>
          <a:xfrm>
            <a:off x="5236931" y="5457825"/>
            <a:ext cx="3665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Vorige week</a:t>
            </a:r>
          </a:p>
        </p:txBody>
      </p:sp>
    </p:spTree>
    <p:extLst>
      <p:ext uri="{BB962C8B-B14F-4D97-AF65-F5344CB8AC3E}">
        <p14:creationId xmlns:p14="http://schemas.microsoft.com/office/powerpoint/2010/main" val="1822905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A5108C-2CA3-4E52-A5F6-90C73C9B1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637" y="2925027"/>
            <a:ext cx="8860565" cy="648072"/>
          </a:xfrm>
        </p:spPr>
        <p:txBody>
          <a:bodyPr/>
          <a:lstStyle/>
          <a:p>
            <a:r>
              <a:rPr lang="nl-NL" dirty="0"/>
              <a:t>De wens als vetrekpunt</a:t>
            </a:r>
          </a:p>
        </p:txBody>
      </p:sp>
    </p:spTree>
    <p:extLst>
      <p:ext uri="{BB962C8B-B14F-4D97-AF65-F5344CB8AC3E}">
        <p14:creationId xmlns:p14="http://schemas.microsoft.com/office/powerpoint/2010/main" val="189300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A3D9C48-DE11-4700-A193-F0C7E19B2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78" t="28797" r="10375" b="34181"/>
          <a:stretch/>
        </p:blipFill>
        <p:spPr>
          <a:xfrm>
            <a:off x="1362268" y="2055588"/>
            <a:ext cx="9274629" cy="256306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2F23638-CEB5-4934-809D-6264E5D26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1481"/>
            <a:ext cx="45148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1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AE392-3C35-4E76-9855-7596D628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2CE774-67CA-4DF2-91D1-6ED622902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2B184A2-819E-43DD-8804-5F654EAF35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8" t="11248" r="19277" b="25440"/>
          <a:stretch/>
        </p:blipFill>
        <p:spPr>
          <a:xfrm>
            <a:off x="1902091" y="1306285"/>
            <a:ext cx="8846773" cy="424542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E250443-646A-427B-BEEA-C57AE3655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92" y="5951664"/>
            <a:ext cx="45148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2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71EA6-4C5C-46C0-99A5-BEF83EA4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E30BBE-FBCD-4449-BDBA-6B00E692D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D63B24-6BF7-4DE5-AC72-92C58413F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646" b="14106"/>
          <a:stretch/>
        </p:blipFill>
        <p:spPr>
          <a:xfrm>
            <a:off x="2639616" y="332656"/>
            <a:ext cx="6639955" cy="510871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2154CF7-8BF4-4138-8328-73E53C4AA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9786"/>
            <a:ext cx="45148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70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2BA9F-7B62-4FC2-992D-FD471205D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E4A9A4-6796-40AE-9247-10669E797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61BBC8-E5CD-4B2F-82BA-B31A84902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19368"/>
            <a:ext cx="10106590" cy="56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399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1EDD9B-51D6-4A26-AE56-D23F58005C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FF143-0ABB-4CFF-A5DD-2BA0E6EC9068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6f82ce1-f6df-49a5-8b49-cf8409a27aa4"/>
    <ds:schemaRef ds:uri="http://www.w3.org/XML/1998/namespace"/>
    <ds:schemaRef ds:uri="2c4f0c93-2979-4f27-aab2-70de95932352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708</Words>
  <Application>Microsoft Office PowerPoint</Application>
  <PresentationFormat>Breedbeeld</PresentationFormat>
  <Paragraphs>87</Paragraphs>
  <Slides>29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Kantoorthema</vt:lpstr>
      <vt:lpstr>PowerPoint-presentatie</vt:lpstr>
      <vt:lpstr>Planning voor vandaag </vt:lpstr>
      <vt:lpstr>Periode-opdracht Geerthe &amp; Yord</vt:lpstr>
      <vt:lpstr>PowerPoint-presentatie</vt:lpstr>
      <vt:lpstr>De wens als vetrekpunt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Opdracht vorige week </vt:lpstr>
      <vt:lpstr>PowerPoint-presentatie</vt:lpstr>
      <vt:lpstr>PowerPoint-presentatie</vt:lpstr>
      <vt:lpstr>CO2 emissiefactoren</vt:lpstr>
      <vt:lpstr>Lijst met emissiefactoren</vt:lpstr>
      <vt:lpstr>PowerPoint-presentatie</vt:lpstr>
      <vt:lpstr>Een aantal beschikbare instrumenten</vt:lpstr>
      <vt:lpstr>COMPENSATIE</vt:lpstr>
      <vt:lpstr>PowerPoint-presentatie</vt:lpstr>
      <vt:lpstr>CO2 credits</vt:lpstr>
      <vt:lpstr>VER’s</vt:lpstr>
      <vt:lpstr>Compensatieprojecten </vt:lpstr>
      <vt:lpstr>Soorten standaarden </vt:lpstr>
      <vt:lpstr>PowerPoint-presentatie</vt:lpstr>
      <vt:lpstr>De markt stapt in</vt:lpstr>
      <vt:lpstr>Opdrachten</vt:lpstr>
      <vt:lpstr>Periode-opdracht Charlotte</vt:lpstr>
      <vt:lpstr>De volgende stap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Stijn Weijermars</cp:lastModifiedBy>
  <cp:revision>16</cp:revision>
  <dcterms:created xsi:type="dcterms:W3CDTF">2021-07-07T07:37:45Z</dcterms:created>
  <dcterms:modified xsi:type="dcterms:W3CDTF">2021-10-30T15:55:22Z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